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15" autoAdjust="0"/>
    <p:restoredTop sz="94660"/>
  </p:normalViewPr>
  <p:slideViewPr>
    <p:cSldViewPr snapToGrid="0">
      <p:cViewPr varScale="1">
        <p:scale>
          <a:sx n="31" d="100"/>
          <a:sy n="31" d="100"/>
        </p:scale>
        <p:origin x="-2124" y="-78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796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979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913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983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66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25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360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47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694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111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892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C3A20-E60B-44D5-B55D-6AC79F9CCE6A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951BA-E8EB-4857-9252-1F81F0072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158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161" y="3048000"/>
            <a:ext cx="12202160" cy="1320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191999" cy="304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2667" y="683149"/>
            <a:ext cx="1820916" cy="168170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10757" y="4451061"/>
            <a:ext cx="1172493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chemeClr val="bg1"/>
                </a:solidFill>
                <a:latin typeface="Montserrat Medium" panose="00000600000000000000" pitchFamily="2" charset="-52"/>
              </a:rPr>
              <a:t>ВСЕРОССИЙСКАЯ  ЯРМАРКА ТРУДОУСТРОЙСТВА  </a:t>
            </a:r>
            <a:r>
              <a:rPr lang="ru-RU" sz="6000" b="1" dirty="0">
                <a:solidFill>
                  <a:srgbClr val="BD2E30"/>
                </a:solidFill>
                <a:latin typeface="Montserrat Medium" panose="00000600000000000000" pitchFamily="2" charset="-52"/>
              </a:rPr>
              <a:t>2023</a:t>
            </a:r>
            <a:endParaRPr lang="ru-RU" sz="4800" b="1" dirty="0">
              <a:solidFill>
                <a:srgbClr val="BD2E30"/>
              </a:solidFill>
              <a:latin typeface="Montserrat Medium" panose="00000600000000000000" pitchFamily="2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0757" y="7139793"/>
            <a:ext cx="1020296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b="1" dirty="0">
                <a:solidFill>
                  <a:schemeClr val="bg1"/>
                </a:solidFill>
                <a:latin typeface="Montserrat Light" panose="00000400000000000000" pitchFamily="2" charset="-52"/>
              </a:rPr>
              <a:t>«Работа России. Время возможностей» </a:t>
            </a:r>
            <a:endParaRPr lang="ru-RU" sz="3800" dirty="0">
              <a:solidFill>
                <a:schemeClr val="bg1"/>
              </a:solidFill>
              <a:latin typeface="Montserrat Light" panose="00000400000000000000" pitchFamily="2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0756" y="10149840"/>
            <a:ext cx="10536364" cy="546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апреля  9.00-11.00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МБУ ЦДК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ж/</a:t>
            </a:r>
            <a:r>
              <a:rPr lang="ru-RU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ст.Высокая Гора, ул.Пролетарская,д.1</a:t>
            </a:r>
          </a:p>
          <a:p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 апреля  9.00-11.00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ГКУ ЦЗН </a:t>
            </a:r>
            <a:r>
              <a:rPr lang="ru-RU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Высокогорского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С.Высокая Гора, ул.Центральная,д.7</a:t>
            </a:r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solidFill>
                <a:schemeClr val="bg1"/>
              </a:solidFill>
              <a:latin typeface="Montserrat Light" panose="00000400000000000000" pitchFamily="2" charset="-52"/>
            </a:endParaRPr>
          </a:p>
          <a:p>
            <a:endParaRPr lang="ru-RU" sz="3733" dirty="0">
              <a:solidFill>
                <a:schemeClr val="bg1"/>
              </a:solidFill>
              <a:latin typeface="Montserrat Light" panose="000004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047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32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Зиннурова Диана Радиковна</dc:creator>
  <cp:lastModifiedBy>User</cp:lastModifiedBy>
  <cp:revision>3</cp:revision>
  <dcterms:created xsi:type="dcterms:W3CDTF">2023-04-10T10:02:31Z</dcterms:created>
  <dcterms:modified xsi:type="dcterms:W3CDTF">2023-04-11T08:34:03Z</dcterms:modified>
</cp:coreProperties>
</file>